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BDB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1" autoAdjust="0"/>
  </p:normalViewPr>
  <p:slideViewPr>
    <p:cSldViewPr snapToGrid="0">
      <p:cViewPr varScale="1">
        <p:scale>
          <a:sx n="75" d="100"/>
          <a:sy n="75" d="100"/>
        </p:scale>
        <p:origin x="7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Spies" userId="b23167f5-0332-4e1f-bf13-c32d984424f9" providerId="ADAL" clId="{101F1BD8-26B9-41AB-98DC-E3DA8F2411D3}"/>
    <pc:docChg chg="custSel modSld">
      <pc:chgData name="Anne Spies" userId="b23167f5-0332-4e1f-bf13-c32d984424f9" providerId="ADAL" clId="{101F1BD8-26B9-41AB-98DC-E3DA8F2411D3}" dt="2022-10-20T16:36:17.852" v="1" actId="313"/>
      <pc:docMkLst>
        <pc:docMk/>
      </pc:docMkLst>
      <pc:sldChg chg="modSp mod">
        <pc:chgData name="Anne Spies" userId="b23167f5-0332-4e1f-bf13-c32d984424f9" providerId="ADAL" clId="{101F1BD8-26B9-41AB-98DC-E3DA8F2411D3}" dt="2022-10-20T16:35:55.703" v="0" actId="20577"/>
        <pc:sldMkLst>
          <pc:docMk/>
          <pc:sldMk cId="1039063256" sldId="258"/>
        </pc:sldMkLst>
        <pc:spChg chg="mod">
          <ac:chgData name="Anne Spies" userId="b23167f5-0332-4e1f-bf13-c32d984424f9" providerId="ADAL" clId="{101F1BD8-26B9-41AB-98DC-E3DA8F2411D3}" dt="2022-10-20T16:35:55.703" v="0" actId="20577"/>
          <ac:spMkLst>
            <pc:docMk/>
            <pc:sldMk cId="1039063256" sldId="258"/>
            <ac:spMk id="2" creationId="{76EBB154-08E1-7C37-CAD1-EFD3FD1F1CC7}"/>
          </ac:spMkLst>
        </pc:spChg>
      </pc:sldChg>
      <pc:sldChg chg="modSp mod">
        <pc:chgData name="Anne Spies" userId="b23167f5-0332-4e1f-bf13-c32d984424f9" providerId="ADAL" clId="{101F1BD8-26B9-41AB-98DC-E3DA8F2411D3}" dt="2022-10-20T16:36:17.852" v="1" actId="313"/>
        <pc:sldMkLst>
          <pc:docMk/>
          <pc:sldMk cId="3743403658" sldId="261"/>
        </pc:sldMkLst>
        <pc:spChg chg="mod">
          <ac:chgData name="Anne Spies" userId="b23167f5-0332-4e1f-bf13-c32d984424f9" providerId="ADAL" clId="{101F1BD8-26B9-41AB-98DC-E3DA8F2411D3}" dt="2022-10-20T16:36:17.852" v="1" actId="313"/>
          <ac:spMkLst>
            <pc:docMk/>
            <pc:sldMk cId="3743403658" sldId="261"/>
            <ac:spMk id="3" creationId="{C1D8A196-3DA1-B42C-2730-7687E23644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C79A5-52E7-4F98-8DB4-77A073488D51}" type="datetimeFigureOut">
              <a:rPr lang="nl-NL" smtClean="0"/>
              <a:t>22-10-2022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6EB1B-696C-4717-ADC4-2D39A1441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3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A9F203-65B3-6F1A-8494-BC573720E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06C239-03A6-339C-3204-1B5FEDDEC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593107-A6A3-7A27-47D0-F3D21171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6221-5386-40D7-8F6C-6E5BD3B36CFA}" type="datetime1">
              <a:rPr lang="nl-NL" smtClean="0"/>
              <a:t>22-10-2022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DFD122-B362-86A7-BEFF-9ED146E0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C6FB41-D74C-5C0C-4F76-9331FD7E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3710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50BC6-70F8-1735-4BBD-28E8B1996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F21CE3E-5EBC-A305-2626-1275C491D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03AD6B-5415-33B0-5A25-E2AC2F5AF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F33421-30D6-7E9C-44DB-D0317CF2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379D-53E1-416B-996A-253602A1BF34}" type="datetime1">
              <a:rPr lang="nl-NL" smtClean="0"/>
              <a:t>22-10-2022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D2CB26-50A8-32D1-95BF-5B509F00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882A86-2EC9-15F6-A54E-7EBA2607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247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A03B6-B4CC-43C3-2D77-03A227C89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4D3C4A-796C-8B68-38A4-1A0178AD4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3DBB8C-DC0D-695C-4EA3-3943A26D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128-5623-4489-9F8D-95931C494956}" type="datetime1">
              <a:rPr lang="nl-NL" smtClean="0"/>
              <a:t>22-10-2022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AE1B05-E365-3896-6513-017DF29E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793885-E698-2FB2-9321-19929D28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77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CCD9C1C-6D31-42F4-291C-C5FA05854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5F3C802-45C4-3553-B5B7-4400F7DEE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6CC5A6-9761-420C-1AD1-FB8F0F49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A389-D57A-4364-9B50-D9A7BDB613B0}" type="datetime1">
              <a:rPr lang="nl-NL" smtClean="0"/>
              <a:t>22-10-2022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E1D43F-70F9-A20B-6A0B-AAF0DC76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4ABF3B-8DFB-923E-094D-BCAA7178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78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5384F2-3B53-C2DA-5FE3-C6C1FA6A9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CC91296-272C-F5ED-FFC1-657A7289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9FC8-CEAA-4659-8C17-14C916DAF65E}" type="datetime1">
              <a:rPr lang="nl-NL" smtClean="0"/>
              <a:t>22-10-2022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06EDAAB-CF2F-2032-CC55-8C70A87C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4AB2EA-4339-CEDD-1403-CE0143184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086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55ECE-9555-A57A-64B7-DB74F0075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988FD9-767E-76CA-F514-1D6DB4595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70612D-31AE-F554-CC06-D0BEDBDE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E202-9907-4B66-B3F4-A0822DA19F07}" type="datetime1">
              <a:rPr lang="nl-NL" smtClean="0"/>
              <a:t>22-10-2022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57F3AB-46B4-E53B-B2E8-7053E3E0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5D6D5-ABDD-55A6-DAEB-6C6268DA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22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C3EAAA-0F6A-F528-7B70-D443A7822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FDFC1F-1BA1-3F58-AFCB-2161AEC12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361EC0-1795-1D6A-3401-778D600A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481-7861-46C2-BEEB-7DA7192A6E49}" type="datetime1">
              <a:rPr lang="nl-NL" smtClean="0"/>
              <a:t>22-10-2022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32CCC3-657D-5171-5FA5-20A95A8A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5B8448-B120-3A77-88D4-202E2CC6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30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EB5B5-2DC9-9FD3-895C-07E0ED51C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193D24-0508-08EF-660E-305078912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EC565B-FB7C-7FDB-1711-57B9FC26E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2C8F3A-85B6-09DD-FACA-C8183891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F2B0-AA22-452D-9C8C-3F44FAF2B87F}" type="datetime1">
              <a:rPr lang="nl-NL" smtClean="0"/>
              <a:t>22-10-2022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E0F21B-3F2C-965A-1B0F-C757D05F3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F3A5E7-48EE-15C1-06CF-009B1825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01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8CFA8-64F9-3156-9AEF-3E96D542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947250-4AA7-2C3B-35A0-64DA1A861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EAF204-9CAC-0AF8-6361-ABFCFCF88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185579-4367-AC8A-DABF-8FBD382D9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5F4F69-A226-DDBF-35B2-1860DE131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ED995FD-CE34-5422-767F-FDC8AA22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78B1-4D86-47B9-A126-FB5DCFDFCB2C}" type="datetime1">
              <a:rPr lang="nl-NL" smtClean="0"/>
              <a:t>22-10-2022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8209A10-102B-8385-9B3F-C7B0F0A9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9FE41EE-AA80-7895-8B0E-4BDC3DEC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75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17EC6-E1AA-ADD9-03D3-A6F397B0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41B1979-FC9F-0EF7-7969-6EE2E8A7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F941-47E5-48C6-9C1D-9989F8316AE0}" type="datetime1">
              <a:rPr lang="nl-NL" smtClean="0"/>
              <a:t>22-10-2022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61B03A-E616-B6B6-C6CB-6117EB6B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DC2C3A-F00F-35F3-9DD5-87938F17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1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73AF1FB-4172-13C4-06A0-5BB292351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AEDC-E965-4A3A-86EE-E0A4C8A2CD6F}" type="datetime1">
              <a:rPr lang="nl-NL" smtClean="0"/>
              <a:t>22-10-2022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5C3AD29-1CE1-C10C-1034-0D0E7A31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38B48A3-D17A-1A7E-E02F-B5BE9C1D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45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28076-38F8-2741-4B8C-9A54FA07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268F9F-29F6-619B-CF95-2B3827B30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1719A9-0840-B99A-361D-52E4253D6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56FA456-300F-BA28-7A26-9D01EC26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AB80-F0B2-43D2-ABC7-29620EF73E51}" type="datetime1">
              <a:rPr lang="nl-NL" smtClean="0"/>
              <a:t>22-10-2022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1934C4-2A1D-5E90-FFC3-32DEBC69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C53FC3-EBA4-5975-E7CD-B4B1C8AA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77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4B20CD-3EAB-D9BA-4FDA-D75492C14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201148-BD1D-2123-F85A-A034E868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5A7D7A-4F5F-2D2C-CC26-30445E954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E9FC8-CEAA-4659-8C17-14C916DAF65E}" type="datetime1">
              <a:rPr lang="nl-NL" smtClean="0"/>
              <a:t>22-10-2022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11F062-3525-6E89-0E3B-C238AE5B4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kaartjes trillen niet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FDC1B7-230A-17F0-C326-2B909E4CF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3AD8F-9DAF-4C68-BC27-CC1E1252BB7F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B42B07F-FFD6-87F4-1975-92B4A57F62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213" t="3856" r="3067" b="9602"/>
          <a:stretch/>
        </p:blipFill>
        <p:spPr>
          <a:xfrm>
            <a:off x="10231120" y="209868"/>
            <a:ext cx="1132840" cy="55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BD3B7-CC24-E88F-A450-5B5124E3C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Voorbeeld speech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CE2BF9-127E-B090-A25B-CD4154024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Kaartjes zijn handig 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1F207AE-4BEE-FC91-1FBA-B925AAAE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B4CF7DD-0F14-979B-FF81-9FF710C5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9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17D57-9BB3-8C7C-F499-2D9AEF3B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Zet hier steeds je eerste paar woorden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B010B7-1C11-121B-EB57-47CED41E5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Hier onder een paar korte zinnetjes</a:t>
            </a:r>
          </a:p>
          <a:p>
            <a:r>
              <a:rPr lang="nl-NL" dirty="0"/>
              <a:t>Of steekwoorden die jou helpen</a:t>
            </a:r>
          </a:p>
          <a:p>
            <a:r>
              <a:rPr lang="nl-NL" dirty="0"/>
              <a:t>Lekker in gewone taal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571E37-EB1C-1D57-7B70-435BDEEF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780EFB8-0515-8F2D-1F49-D3CDC3FF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684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BB154-08E1-7C37-CAD1-EFD3FD1F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Hier een vraag stellen helpt ook!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AAA1D7-6589-23F9-6251-E866DA4F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Daar luistert het publiek heel graag naar</a:t>
            </a:r>
          </a:p>
          <a:p>
            <a:r>
              <a:rPr lang="nl-NL" dirty="0"/>
              <a:t>Want jij gaat dan antwoord geven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D44891-A4DE-45CF-4946-7B42C1BF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4648531-51BD-4B1F-FAE4-DD16ED8C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906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60A80F-E323-EB57-683A-13BEE223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zijn kaartjes nou zo fijn?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F396CE-9C71-F988-D34A-55EE512B9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Omdat je iets in je handen hebt</a:t>
            </a:r>
          </a:p>
          <a:p>
            <a:r>
              <a:rPr lang="nl-NL" dirty="0"/>
              <a:t>Het is je leidraad door je verhaal</a:t>
            </a:r>
          </a:p>
          <a:p>
            <a:r>
              <a:rPr lang="nl-NL" dirty="0"/>
              <a:t>Een soort rode draad</a:t>
            </a:r>
          </a:p>
          <a:p>
            <a:endParaRPr lang="nl-NL" dirty="0"/>
          </a:p>
          <a:p>
            <a:r>
              <a:rPr lang="nl-NL" dirty="0"/>
              <a:t>Pauze moment als je naar het volgende kaartje gaat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B0ECF91-4442-3408-C127-5FAF3207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81044A-9248-2D69-FA80-46ECCB2B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D72E9-1CA5-671C-D2BA-65E39AB1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moet je niet vergeten?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5A9783-4357-C6E4-BA4D-3C7AE73EF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kaartjes te </a:t>
            </a:r>
            <a:r>
              <a:rPr lang="nl-NL" b="1" dirty="0"/>
              <a:t>nummeren</a:t>
            </a:r>
          </a:p>
          <a:p>
            <a:r>
              <a:rPr lang="nl-NL" dirty="0"/>
              <a:t>Ze op </a:t>
            </a:r>
            <a:r>
              <a:rPr lang="nl-NL" b="1" dirty="0"/>
              <a:t>stevig papier </a:t>
            </a:r>
            <a:r>
              <a:rPr lang="nl-NL" dirty="0"/>
              <a:t>te printen</a:t>
            </a:r>
          </a:p>
          <a:p>
            <a:r>
              <a:rPr lang="nl-NL" b="1" dirty="0"/>
              <a:t>160 gram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385540A-1A97-7B40-55D8-FDED4580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7CFEE8E-9E78-605F-3E6A-DB5409CC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03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4A3C0-3F91-A0C1-15F4-013EBAB9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maak ik de kaartjes?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D8A196-3DA1-B42C-2730-7687E2364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Printen</a:t>
            </a:r>
          </a:p>
          <a:p>
            <a:r>
              <a:rPr lang="nl-NL" dirty="0"/>
              <a:t>Hand-out</a:t>
            </a:r>
          </a:p>
          <a:p>
            <a:r>
              <a:rPr lang="nl-NL" dirty="0"/>
              <a:t>Twee per pagina</a:t>
            </a:r>
          </a:p>
          <a:p>
            <a:r>
              <a:rPr lang="nl-NL" dirty="0"/>
              <a:t>Stevig papier</a:t>
            </a:r>
          </a:p>
          <a:p>
            <a:r>
              <a:rPr lang="nl-NL" dirty="0"/>
              <a:t>Snijden</a:t>
            </a:r>
          </a:p>
          <a:p>
            <a:r>
              <a:rPr lang="nl-NL" dirty="0"/>
              <a:t>Meenemen in een doosje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85B839-64E7-AB0F-1503-2445D999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C743D5-3CF3-BB74-4DBE-C25235CC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40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9D90DA-EE70-68C7-D633-23FB6B3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er nog 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469730-410F-361F-DDE8-E21AAAA36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Ik ben benieuwd of je zo verder kunt?</a:t>
            </a:r>
          </a:p>
          <a:p>
            <a:r>
              <a:rPr lang="nl-NL" dirty="0"/>
              <a:t>Laat je weten als we nog kunnen helpen?</a:t>
            </a:r>
          </a:p>
          <a:p>
            <a:r>
              <a:rPr lang="nl-NL" dirty="0"/>
              <a:t>Ga je zonder PowerPoint presenteren?</a:t>
            </a:r>
          </a:p>
          <a:p>
            <a:endParaRPr lang="nl-NL" dirty="0"/>
          </a:p>
          <a:p>
            <a:r>
              <a:rPr lang="nl-NL" dirty="0"/>
              <a:t>Ik vertrouw er op!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56298AE-DD69-70F5-4784-84F90035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kaartjes trillen niet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64A51A-A88A-BC8E-B69F-3C2CDCDCE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AD8F-9DAF-4C68-BC27-CC1E1252BB7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7726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BDB689"/>
        </a:solidFill>
        <a:ln w="6934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179</Words>
  <Application>Microsoft Office PowerPoint</Application>
  <PresentationFormat>Breedbeeld</PresentationFormat>
  <Paragraphs>46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Voorbeeld speech</vt:lpstr>
      <vt:lpstr>Zet hier steeds je eerste paar woorden</vt:lpstr>
      <vt:lpstr>Hier een vraag stellen helpt ook!</vt:lpstr>
      <vt:lpstr>Waarom zijn kaartjes nou zo fijn?</vt:lpstr>
      <vt:lpstr>Wat moet je niet vergeten?</vt:lpstr>
      <vt:lpstr>Hoe maak ik de kaartjes?</vt:lpstr>
      <vt:lpstr>Zijn er nog 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Voorbeeld speech</dc:title>
  <dc:creator>Anne Spies</dc:creator>
  <cp:lastModifiedBy>Support | Spies &amp; Spreken</cp:lastModifiedBy>
  <cp:revision>2</cp:revision>
  <dcterms:created xsi:type="dcterms:W3CDTF">2022-10-20T16:27:15Z</dcterms:created>
  <dcterms:modified xsi:type="dcterms:W3CDTF">2022-10-22T21:12:33Z</dcterms:modified>
</cp:coreProperties>
</file>